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458A6A-AEB4-4B63-9414-C253E039AB2D}" v="1" dt="2023-06-06T06:45:59.0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F458A6A-AEB4-4B63-9414-C253E039AB2D}"/>
    <pc:docChg chg="modSld">
      <pc:chgData name="Narelle Wheaton" userId="6e1b2b30-480e-4f91-806b-6735d5b9e446" providerId="ADAL" clId="{9F458A6A-AEB4-4B63-9414-C253E039AB2D}" dt="2023-06-06T06:45:59.052" v="0" actId="207"/>
      <pc:docMkLst>
        <pc:docMk/>
      </pc:docMkLst>
      <pc:sldChg chg="modSp">
        <pc:chgData name="Narelle Wheaton" userId="6e1b2b30-480e-4f91-806b-6735d5b9e446" providerId="ADAL" clId="{9F458A6A-AEB4-4B63-9414-C253E039AB2D}" dt="2023-06-06T06:45:59.052" v="0" actId="207"/>
        <pc:sldMkLst>
          <pc:docMk/>
          <pc:sldMk cId="3054062035" sldId="256"/>
        </pc:sldMkLst>
        <pc:spChg chg="mod">
          <ac:chgData name="Narelle Wheaton" userId="6e1b2b30-480e-4f91-806b-6735d5b9e446" providerId="ADAL" clId="{9F458A6A-AEB4-4B63-9414-C253E039AB2D}" dt="2023-06-06T06:45:59.052" v="0" actId="207"/>
          <ac:spMkLst>
            <pc:docMk/>
            <pc:sldMk cId="3054062035" sldId="256"/>
            <ac:spMk id="3" creationId="{4A6B9FED-1E17-4AA5-8EC1-8AE3EC465384}"/>
          </ac:spMkLst>
        </pc:spChg>
      </pc:sldChg>
      <pc:sldChg chg="modSp">
        <pc:chgData name="Narelle Wheaton" userId="6e1b2b30-480e-4f91-806b-6735d5b9e446" providerId="ADAL" clId="{9F458A6A-AEB4-4B63-9414-C253E039AB2D}" dt="2023-06-06T06:45:59.052" v="0" actId="207"/>
        <pc:sldMkLst>
          <pc:docMk/>
          <pc:sldMk cId="2535104996" sldId="257"/>
        </pc:sldMkLst>
        <pc:spChg chg="mod">
          <ac:chgData name="Narelle Wheaton" userId="6e1b2b30-480e-4f91-806b-6735d5b9e446" providerId="ADAL" clId="{9F458A6A-AEB4-4B63-9414-C253E039AB2D}" dt="2023-06-06T06:45:59.052" v="0" actId="207"/>
          <ac:spMkLst>
            <pc:docMk/>
            <pc:sldMk cId="2535104996" sldId="257"/>
            <ac:spMk id="3" creationId="{4A6B9FED-1E17-4AA5-8EC1-8AE3EC465384}"/>
          </ac:spMkLst>
        </pc:spChg>
      </pc:sldChg>
      <pc:sldChg chg="modSp">
        <pc:chgData name="Narelle Wheaton" userId="6e1b2b30-480e-4f91-806b-6735d5b9e446" providerId="ADAL" clId="{9F458A6A-AEB4-4B63-9414-C253E039AB2D}" dt="2023-06-06T06:45:59.052" v="0" actId="207"/>
        <pc:sldMkLst>
          <pc:docMk/>
          <pc:sldMk cId="1931811268" sldId="258"/>
        </pc:sldMkLst>
        <pc:spChg chg="mod">
          <ac:chgData name="Narelle Wheaton" userId="6e1b2b30-480e-4f91-806b-6735d5b9e446" providerId="ADAL" clId="{9F458A6A-AEB4-4B63-9414-C253E039AB2D}" dt="2023-06-06T06:45:59.052" v="0" actId="207"/>
          <ac:spMkLst>
            <pc:docMk/>
            <pc:sldMk cId="1931811268" sldId="258"/>
            <ac:spMk id="3" creationId="{4A6B9FED-1E17-4AA5-8EC1-8AE3EC465384}"/>
          </ac:spMkLst>
        </pc:spChg>
      </pc:sldChg>
      <pc:sldChg chg="modSp">
        <pc:chgData name="Narelle Wheaton" userId="6e1b2b30-480e-4f91-806b-6735d5b9e446" providerId="ADAL" clId="{9F458A6A-AEB4-4B63-9414-C253E039AB2D}" dt="2023-06-06T06:45:59.052" v="0" actId="207"/>
        <pc:sldMkLst>
          <pc:docMk/>
          <pc:sldMk cId="1096156298" sldId="259"/>
        </pc:sldMkLst>
        <pc:spChg chg="mod">
          <ac:chgData name="Narelle Wheaton" userId="6e1b2b30-480e-4f91-806b-6735d5b9e446" providerId="ADAL" clId="{9F458A6A-AEB4-4B63-9414-C253E039AB2D}" dt="2023-06-06T06:45:59.052" v="0" actId="207"/>
          <ac:spMkLst>
            <pc:docMk/>
            <pc:sldMk cId="1096156298" sldId="259"/>
            <ac:spMk id="3" creationId="{4A6B9FED-1E17-4AA5-8EC1-8AE3EC465384}"/>
          </ac:spMkLst>
        </pc:spChg>
      </pc:sldChg>
    </pc:docChg>
  </pc:docChgLst>
  <pc:docChgLst>
    <pc:chgData name="Narelle Wheaton" userId="6e1b2b30-480e-4f91-806b-6735d5b9e446" providerId="ADAL" clId="{8770CF5B-B100-41F3-B987-9E6828161123}"/>
    <pc:docChg chg="custSel modSld">
      <pc:chgData name="Narelle Wheaton" userId="6e1b2b30-480e-4f91-806b-6735d5b9e446" providerId="ADAL" clId="{8770CF5B-B100-41F3-B987-9E6828161123}" dt="2023-04-17T08:20:42.787" v="21" actId="1076"/>
      <pc:docMkLst>
        <pc:docMk/>
      </pc:docMkLst>
      <pc:sldChg chg="modSp mod">
        <pc:chgData name="Narelle Wheaton" userId="6e1b2b30-480e-4f91-806b-6735d5b9e446" providerId="ADAL" clId="{8770CF5B-B100-41F3-B987-9E6828161123}" dt="2023-04-17T08:20:25.021" v="18" actId="1076"/>
        <pc:sldMkLst>
          <pc:docMk/>
          <pc:sldMk cId="3054062035" sldId="256"/>
        </pc:sldMkLst>
        <pc:spChg chg="mod">
          <ac:chgData name="Narelle Wheaton" userId="6e1b2b30-480e-4f91-806b-6735d5b9e446" providerId="ADAL" clId="{8770CF5B-B100-41F3-B987-9E6828161123}" dt="2023-04-17T08:20:25.021" v="18" actId="1076"/>
          <ac:spMkLst>
            <pc:docMk/>
            <pc:sldMk cId="3054062035" sldId="256"/>
            <ac:spMk id="3" creationId="{4A6B9FED-1E17-4AA5-8EC1-8AE3EC465384}"/>
          </ac:spMkLst>
        </pc:spChg>
      </pc:sldChg>
      <pc:sldChg chg="modSp mod">
        <pc:chgData name="Narelle Wheaton" userId="6e1b2b30-480e-4f91-806b-6735d5b9e446" providerId="ADAL" clId="{8770CF5B-B100-41F3-B987-9E6828161123}" dt="2023-04-17T08:20:31.918" v="19" actId="1076"/>
        <pc:sldMkLst>
          <pc:docMk/>
          <pc:sldMk cId="2535104996" sldId="257"/>
        </pc:sldMkLst>
        <pc:spChg chg="mod">
          <ac:chgData name="Narelle Wheaton" userId="6e1b2b30-480e-4f91-806b-6735d5b9e446" providerId="ADAL" clId="{8770CF5B-B100-41F3-B987-9E6828161123}" dt="2023-04-17T08:20:31.918" v="19" actId="1076"/>
          <ac:spMkLst>
            <pc:docMk/>
            <pc:sldMk cId="2535104996" sldId="257"/>
            <ac:spMk id="3" creationId="{4A6B9FED-1E17-4AA5-8EC1-8AE3EC465384}"/>
          </ac:spMkLst>
        </pc:spChg>
      </pc:sldChg>
      <pc:sldChg chg="modSp mod">
        <pc:chgData name="Narelle Wheaton" userId="6e1b2b30-480e-4f91-806b-6735d5b9e446" providerId="ADAL" clId="{8770CF5B-B100-41F3-B987-9E6828161123}" dt="2023-04-17T08:20:36.790" v="20" actId="1076"/>
        <pc:sldMkLst>
          <pc:docMk/>
          <pc:sldMk cId="1931811268" sldId="258"/>
        </pc:sldMkLst>
        <pc:spChg chg="mod">
          <ac:chgData name="Narelle Wheaton" userId="6e1b2b30-480e-4f91-806b-6735d5b9e446" providerId="ADAL" clId="{8770CF5B-B100-41F3-B987-9E6828161123}" dt="2023-04-17T08:20:36.790" v="20" actId="1076"/>
          <ac:spMkLst>
            <pc:docMk/>
            <pc:sldMk cId="1931811268" sldId="258"/>
            <ac:spMk id="3" creationId="{4A6B9FED-1E17-4AA5-8EC1-8AE3EC465384}"/>
          </ac:spMkLst>
        </pc:spChg>
      </pc:sldChg>
      <pc:sldChg chg="modSp mod">
        <pc:chgData name="Narelle Wheaton" userId="6e1b2b30-480e-4f91-806b-6735d5b9e446" providerId="ADAL" clId="{8770CF5B-B100-41F3-B987-9E6828161123}" dt="2023-04-17T08:20:42.787" v="21" actId="1076"/>
        <pc:sldMkLst>
          <pc:docMk/>
          <pc:sldMk cId="1096156298" sldId="259"/>
        </pc:sldMkLst>
        <pc:spChg chg="mod">
          <ac:chgData name="Narelle Wheaton" userId="6e1b2b30-480e-4f91-806b-6735d5b9e446" providerId="ADAL" clId="{8770CF5B-B100-41F3-B987-9E6828161123}" dt="2023-04-17T08:20:42.787" v="21" actId="1076"/>
          <ac:spMkLst>
            <pc:docMk/>
            <pc:sldMk cId="1096156298" sldId="259"/>
            <ac:spMk id="3" creationId="{4A6B9FED-1E17-4AA5-8EC1-8AE3EC465384}"/>
          </ac:spMkLst>
        </pc:spChg>
      </pc:sldChg>
    </pc:docChg>
  </pc:docChgLst>
  <pc:docChgLst>
    <pc:chgData name="Narelle Wheaton" userId="6e1b2b30-480e-4f91-806b-6735d5b9e446" providerId="ADAL" clId="{A6C9DE5C-0093-4481-9747-6FC9EDA77296}"/>
    <pc:docChg chg="modSld">
      <pc:chgData name="Narelle Wheaton" userId="6e1b2b30-480e-4f91-806b-6735d5b9e446" providerId="ADAL" clId="{A6C9DE5C-0093-4481-9747-6FC9EDA77296}" dt="2022-03-24T01:25:20.776" v="7" actId="1076"/>
      <pc:docMkLst>
        <pc:docMk/>
      </pc:docMkLst>
      <pc:sldChg chg="addSp modSp">
        <pc:chgData name="Narelle Wheaton" userId="6e1b2b30-480e-4f91-806b-6735d5b9e446" providerId="ADAL" clId="{A6C9DE5C-0093-4481-9747-6FC9EDA77296}" dt="2022-03-24T01:25:20.776" v="7" actId="1076"/>
        <pc:sldMkLst>
          <pc:docMk/>
          <pc:sldMk cId="1096156298" sldId="259"/>
        </pc:sldMkLst>
        <pc:spChg chg="add mod">
          <ac:chgData name="Narelle Wheaton" userId="6e1b2b30-480e-4f91-806b-6735d5b9e446" providerId="ADAL" clId="{A6C9DE5C-0093-4481-9747-6FC9EDA77296}" dt="2022-03-24T01:25:20.776" v="7" actId="1076"/>
          <ac:spMkLst>
            <pc:docMk/>
            <pc:sldMk cId="1096156298" sldId="259"/>
            <ac:spMk id="2" creationId="{82661AC0-0DFB-4E51-8C0F-B3D6441B38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466C7-4453-4BD8-9FED-DD1578D91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899EE-943E-4597-BA65-54FC61734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64058-8288-4E27-9582-69768BFE0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FD7FD-3EF2-4E70-AE24-91B1A715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6FEC9-6225-447E-9C69-E9A84B1A3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9243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E4222-ED51-45BC-9485-ABE1DC170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8D0D69-5A48-4706-9913-E2A5761C8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9D4E8-1D26-463A-BED6-17AE89BCC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C3FE4-4D54-4A89-9A95-3C17091E8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7536E-8E4D-435C-8514-ED38A02BD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662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588F1F-B79A-4011-937F-E542F242B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4D5719-D7C4-422D-AB3E-CD125D4AE4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6887AB-9E63-43B4-9A60-00AB2EEB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C04CF-1191-456E-A3CB-00300D6FE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53541-539B-4C16-893C-811A473A1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132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E4392-7E7E-4FAE-9965-AC4FA9BC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7FB124-E4AE-49B3-A5AD-0A3F466B2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CC83F-D4ED-4A67-9A6B-3BF2D958C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F6218-6BAA-4C47-9234-B0F58D4B1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47551-1743-430C-BC1E-B414DDDD4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744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C5DE-82F3-4A91-B3DD-8E74DD318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AC86BC-61E6-4108-9948-A34E525DB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BCB0C-7E68-44ED-B3F3-011D3C26B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F5DB10-9349-432E-AA78-133164B36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F112E-C218-4634-9679-A696E7ADD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9416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D1744-04EF-4FBA-B16C-714F95469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EA75C-E2B1-4725-9697-DE52B88B06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FD584-F7CC-446A-8F5A-555F2CF81E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A55E92-D87D-4BF0-866B-C32194666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9F7854-7582-49F5-812B-083D1E5FE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CDEDD0-B030-4558-A394-582C4874F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1707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DA17E-2BF9-4B0B-8148-F8583E7BF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88168-9511-4D2A-A443-8C450C79F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691FE-E9F7-49C5-87C6-7183429B3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C541BE-788C-4718-A1C4-31D5FCB3F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918EC1-46F8-42FD-B308-6B8881976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F9F503-7235-4D9A-81A3-88CE2FCEE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CE8C53-7BF3-4C3F-849A-0CD315317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0D8286-5056-462C-B961-89107106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40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3449F-3A58-401F-9AF5-2113D532A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9BCDFF-3F7E-4ABB-9460-AC1FB4660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313248-8D1B-4497-B6AF-949FD56FE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6C274-0CED-4D45-B935-1AA4C87C8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933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36FFA0-0B6F-437E-BF81-24947BDE1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6CD6D1-B658-440F-B725-22CB60247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82AB3-879D-4EDD-A06B-191C36AC5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973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00631-5D97-415B-A75B-678421AE6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8731C-4A99-43F7-9D2C-61706B4D1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AC73FB-08C6-4254-AFA6-F91EDD198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AE36B4-C775-4D60-BE10-F4EB558DB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175D7-A9FD-4EE7-BF93-4406EDFD9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BD746E-F559-422E-B9A4-C8970CB42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664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8AB6F-5EFC-4B28-91C3-491622EEF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81C3EA-0EC7-4003-8FA5-1EE1711F21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CF917-AF98-4A9C-A8B8-A7925EFED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5BF584-734A-450C-9178-647B13B3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BD5E3-F36E-45FC-BCFF-878E9659C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E253D7-72CD-4A12-8DF4-D4F7A487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9563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C9CEE2-1211-488E-BC1B-F055AEDE0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03FF56-FD7B-426C-AF2A-38C83FEC1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6C0AA-8280-4A78-8C0E-0FE5F616A7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D7137-5951-4643-B19D-CE6BDB726964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582AF-5B5E-4ED6-AE94-5FAA25642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0AD89-F454-4CA6-BCEC-00EEF217A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71B86-2164-4D3B-9EFF-98BCD29D8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2371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A6B9FED-1E17-4AA5-8EC1-8AE3EC465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8158"/>
            <a:ext cx="9144000" cy="2761683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rgbClr val="FFFFFF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rgbClr val="FFFFFF"/>
                </a:solidFill>
                <a:effectLst/>
              </a:rPr>
              <a:t>The Lord's my Shepherd I'll not want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He makes me lie in pastures green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He leads me by the still </a:t>
            </a:r>
            <a:r>
              <a:rPr lang="en-AU" sz="4000" b="0" i="0" dirty="0" err="1">
                <a:solidFill>
                  <a:srgbClr val="FFFFFF"/>
                </a:solidFill>
                <a:effectLst/>
              </a:rPr>
              <a:t>still</a:t>
            </a:r>
            <a:r>
              <a:rPr lang="en-AU" sz="4000" b="0" i="0" dirty="0">
                <a:solidFill>
                  <a:srgbClr val="FFFFFF"/>
                </a:solidFill>
                <a:effectLst/>
              </a:rPr>
              <a:t> waters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His goodness restores my soul</a:t>
            </a:r>
          </a:p>
        </p:txBody>
      </p:sp>
    </p:spTree>
    <p:extLst>
      <p:ext uri="{BB962C8B-B14F-4D97-AF65-F5344CB8AC3E}">
        <p14:creationId xmlns:p14="http://schemas.microsoft.com/office/powerpoint/2010/main" val="305406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A6B9FED-1E17-4AA5-8EC1-8AE3EC465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6912"/>
            <a:ext cx="9144000" cy="29241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rgbClr val="FFFFFF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rgbClr val="FFFFFF"/>
                </a:solidFill>
                <a:effectLst/>
              </a:rPr>
              <a:t>And I will trust in You alone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And I will trust in You alone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For Your endless mercy follows me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Your goodness will lead me home</a:t>
            </a:r>
          </a:p>
        </p:txBody>
      </p:sp>
    </p:spTree>
    <p:extLst>
      <p:ext uri="{BB962C8B-B14F-4D97-AF65-F5344CB8AC3E}">
        <p14:creationId xmlns:p14="http://schemas.microsoft.com/office/powerpoint/2010/main" val="253510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A6B9FED-1E17-4AA5-8EC1-8AE3EC465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9287"/>
            <a:ext cx="9144000" cy="301942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rgbClr val="FFFFFF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rgbClr val="FFFFFF"/>
                </a:solidFill>
                <a:effectLst/>
              </a:rPr>
              <a:t>He guides my ways in righteousness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And He anoints my head with oil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And my cup it overflows with joy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I feast on His pure delights</a:t>
            </a:r>
          </a:p>
        </p:txBody>
      </p:sp>
    </p:spTree>
    <p:extLst>
      <p:ext uri="{BB962C8B-B14F-4D97-AF65-F5344CB8AC3E}">
        <p14:creationId xmlns:p14="http://schemas.microsoft.com/office/powerpoint/2010/main" val="1931811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A6B9FED-1E17-4AA5-8EC1-8AE3EC465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8787"/>
            <a:ext cx="9144000" cy="340042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rgbClr val="FFFFFF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rgbClr val="FFFFFF"/>
                </a:solidFill>
                <a:effectLst/>
              </a:rPr>
              <a:t>And though I walk the darkest path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I will not fear the evil one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For You are with me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And Your rod and staff</a:t>
            </a:r>
            <a:br>
              <a:rPr lang="en-AU" sz="4000" b="0" i="0" dirty="0">
                <a:solidFill>
                  <a:srgbClr val="FFFFFF"/>
                </a:solidFill>
                <a:effectLst/>
              </a:rPr>
            </a:br>
            <a:r>
              <a:rPr lang="en-AU" sz="4000" b="0" i="0" dirty="0">
                <a:solidFill>
                  <a:srgbClr val="FFFFFF"/>
                </a:solidFill>
                <a:effectLst/>
              </a:rPr>
              <a:t>Are the comfort I need to know</a:t>
            </a:r>
          </a:p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661AC0-0DFB-4E51-8C0F-B3D6441B38A0}"/>
              </a:ext>
            </a:extLst>
          </p:cNvPr>
          <p:cNvSpPr/>
          <p:nvPr/>
        </p:nvSpPr>
        <p:spPr>
          <a:xfrm>
            <a:off x="133350" y="5670888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1585970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Stuart Townend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1996 Thankyou Music (Admin. by SHOUT! Music Publishing Australia)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096156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96DC62-D2BF-4B65-BE11-6A337FEEBF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7340BB-4EF3-447C-819B-C47D1B5CD25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FB23AA8-DFC0-4B91-9588-F7BE970747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173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2022-03-24T01:22:49Z</dcterms:created>
  <dcterms:modified xsi:type="dcterms:W3CDTF">2023-06-06T06:46:08Z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